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045" r:id="rId1"/>
  </p:sldMasterIdLst>
  <p:notesMasterIdLst>
    <p:notesMasterId r:id="rId15"/>
  </p:notesMasterIdLst>
  <p:sldIdLst>
    <p:sldId id="256" r:id="rId2"/>
    <p:sldId id="291" r:id="rId3"/>
    <p:sldId id="292" r:id="rId4"/>
    <p:sldId id="257" r:id="rId5"/>
    <p:sldId id="258" r:id="rId6"/>
    <p:sldId id="259" r:id="rId7"/>
    <p:sldId id="260" r:id="rId8"/>
    <p:sldId id="261" r:id="rId9"/>
    <p:sldId id="262" r:id="rId10"/>
    <p:sldId id="285" r:id="rId11"/>
    <p:sldId id="263" r:id="rId12"/>
    <p:sldId id="264" r:id="rId13"/>
    <p:sldId id="282" r:id="rId14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79"/>
    <a:srgbClr val="FF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912" autoAdjust="0"/>
    <p:restoredTop sz="96120" autoAdjust="0"/>
  </p:normalViewPr>
  <p:slideViewPr>
    <p:cSldViewPr>
      <p:cViewPr varScale="1">
        <p:scale>
          <a:sx n="139" d="100"/>
          <a:sy n="139" d="100"/>
        </p:scale>
        <p:origin x="-114" y="-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2B79-9387-48D6-B9DC-2C8A42EA7FFF}" type="datetimeFigureOut">
              <a:t>2024/10/28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2A0A-A6CD-4AE0-8561-7BE8E6D1C8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0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EB2A0A-A6CD-4AE0-8561-7BE8E6D1C8EB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566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9" y="-244"/>
            <a:ext cx="9143429" cy="5143500"/>
          </a:xfrm>
          <a:prstGeom prst="rect">
            <a:avLst/>
          </a:prstGeom>
        </p:spPr>
      </p:pic>
      <p:sp>
        <p:nvSpPr>
          <p:cNvPr id="9" name="文字版面配置區 8"/>
          <p:cNvSpPr>
            <a:spLocks noGrp="1"/>
          </p:cNvSpPr>
          <p:nvPr>
            <p:ph type="body" sz="quarter" idx="13"/>
          </p:nvPr>
        </p:nvSpPr>
        <p:spPr>
          <a:xfrm>
            <a:off x="755576" y="1995686"/>
            <a:ext cx="7776864" cy="72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4"/>
          </p:nvPr>
        </p:nvSpPr>
        <p:spPr>
          <a:xfrm>
            <a:off x="755576" y="3003550"/>
            <a:ext cx="7776864" cy="7203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963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1" name="標題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63272" cy="857250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579"/>
                </a:solidFill>
                <a:latin typeface="+mj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內容版面配置區 12"/>
          <p:cNvSpPr>
            <a:spLocks noGrp="1"/>
          </p:cNvSpPr>
          <p:nvPr>
            <p:ph sz="quarter" idx="13"/>
          </p:nvPr>
        </p:nvSpPr>
        <p:spPr>
          <a:xfrm>
            <a:off x="467544" y="1276350"/>
            <a:ext cx="8352606" cy="32400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4579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27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"/>
            <a:ext cx="9144000" cy="5142857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2143124"/>
            <a:ext cx="8229600" cy="857250"/>
          </a:xfrm>
        </p:spPr>
        <p:txBody>
          <a:bodyPr>
            <a:normAutofit/>
          </a:bodyPr>
          <a:lstStyle>
            <a:lvl1pPr>
              <a:defRPr sz="3200" b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08273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 userDrawn="1"/>
        </p:nvSpPr>
        <p:spPr>
          <a:xfrm>
            <a:off x="6300192" y="4473434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www.cipherlab.com</a:t>
            </a:r>
            <a:endParaRPr lang="zh-TW" alt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sp>
        <p:nvSpPr>
          <p:cNvPr id="14" name="標題 3"/>
          <p:cNvSpPr txBox="1">
            <a:spLocks/>
          </p:cNvSpPr>
          <p:nvPr userDrawn="1"/>
        </p:nvSpPr>
        <p:spPr>
          <a:xfrm>
            <a:off x="685800" y="2067694"/>
            <a:ext cx="7772400" cy="916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b="1" dirty="0">
                <a:solidFill>
                  <a:srgbClr val="004579"/>
                </a:solidFill>
              </a:rPr>
              <a:t>Thank You for Your Attention.</a:t>
            </a:r>
            <a:endParaRPr lang="zh-TW" altLang="en-US" sz="3200" b="1" dirty="0">
              <a:solidFill>
                <a:srgbClr val="0045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5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3A54-E787-4DF6-A052-FDBAB8A9071B}" type="datetimeFigureOut">
              <a:rPr lang="zh-TW" altLang="en-US" smtClean="0"/>
              <a:t>2024/10/28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F0E0E-66CB-4537-836D-4230100A21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133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b="1" dirty="0" smtClean="0"/>
              <a:t>SOTI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39550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If not using QR code to enroll, user have to enroll by fill in this ID</a:t>
            </a:r>
            <a:r>
              <a:rPr lang="en-US" altLang="zh-TW" sz="1400" dirty="0"/>
              <a:t>. </a:t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FF0000"/>
                </a:solidFill>
              </a:rPr>
              <a:t>###Can’t use all pre-load APPs if not using QR code to enroll.###</a:t>
            </a:r>
            <a:endParaRPr lang="zh-TW" altLang="en-US" sz="1400" dirty="0"/>
          </a:p>
        </p:txBody>
      </p:sp>
      <p:pic>
        <p:nvPicPr>
          <p:cNvPr id="1027" name="Picture 3" descr="C:\Users\Haoyun.Hsueh\Desktop\file\SOTI\螢幕擷取畫面 2024-10-25 1404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8"/>
          <a:stretch/>
        </p:blipFill>
        <p:spPr bwMode="auto">
          <a:xfrm>
            <a:off x="978893" y="1273968"/>
            <a:ext cx="7186215" cy="386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4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</a:t>
            </a:r>
            <a:r>
              <a:rPr lang="en-US" altLang="zh-TW" sz="1400" dirty="0" smtClean="0"/>
              <a:t>QR </a:t>
            </a:r>
            <a:r>
              <a:rPr lang="en-US" altLang="zh-TW" sz="1400" dirty="0" smtClean="0"/>
              <a:t>Code </a:t>
            </a:r>
            <a:r>
              <a:rPr lang="en-US" altLang="zh-TW" sz="1400" dirty="0" smtClean="0"/>
              <a:t>Configuration”.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Haoyun.Hsueh\Desktop\file\SOTI\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7" t="15313" r="27708"/>
          <a:stretch/>
        </p:blipFill>
        <p:spPr bwMode="auto">
          <a:xfrm>
            <a:off x="2672296" y="823500"/>
            <a:ext cx="379940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Fill in QR </a:t>
            </a:r>
            <a:r>
              <a:rPr lang="en-US" altLang="zh-TW" sz="1400" dirty="0" smtClean="0"/>
              <a:t>code </a:t>
            </a:r>
            <a:r>
              <a:rPr lang="en-US" altLang="zh-TW" sz="1400" dirty="0" smtClean="0"/>
              <a:t>configuration name and fill in Wi-Fi information to make enrollment faster.</a:t>
            </a:r>
            <a:endParaRPr lang="zh-TW" altLang="en-US" sz="1400" dirty="0"/>
          </a:p>
        </p:txBody>
      </p:sp>
      <p:pic>
        <p:nvPicPr>
          <p:cNvPr id="8194" name="Picture 2" descr="C:\Users\Haoyun.Hsueh\Desktop\file\SOTI\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7" t="15632" r="27612" b="2884"/>
          <a:stretch/>
        </p:blipFill>
        <p:spPr bwMode="auto">
          <a:xfrm>
            <a:off x="2593406" y="823500"/>
            <a:ext cx="395718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Turn on </a:t>
            </a:r>
            <a:r>
              <a:rPr lang="en-US" altLang="zh-TW" sz="1400" dirty="0" smtClean="0"/>
              <a:t>“Enable </a:t>
            </a:r>
            <a:r>
              <a:rPr lang="en-US" altLang="zh-TW" sz="1400" dirty="0" smtClean="0"/>
              <a:t>All System </a:t>
            </a:r>
            <a:r>
              <a:rPr lang="en-US" altLang="zh-TW" sz="1400" dirty="0" smtClean="0"/>
              <a:t>Applications” </a:t>
            </a:r>
            <a:r>
              <a:rPr lang="en-US" altLang="zh-TW" sz="1400" dirty="0" smtClean="0"/>
              <a:t>to use APPs pre-load in devices.</a:t>
            </a:r>
            <a:endParaRPr lang="zh-TW" altLang="en-US" sz="1400" dirty="0"/>
          </a:p>
        </p:txBody>
      </p:sp>
      <p:pic>
        <p:nvPicPr>
          <p:cNvPr id="1028" name="Picture 4" descr="C:\Users\Haoyun.Hsueh\Desktop\file\SOTI\8.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1" t="14892" r="27621" b="6863"/>
          <a:stretch/>
        </p:blipFill>
        <p:spPr bwMode="auto">
          <a:xfrm>
            <a:off x="2594968" y="823500"/>
            <a:ext cx="3954065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5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dirty="0" smtClean="0"/>
              <a:t>This slides is to show how to set up SOTI enrollment settings.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49755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“NEW GROUP” </a:t>
            </a:r>
            <a:r>
              <a:rPr lang="en-US" altLang="zh-TW" sz="1400" dirty="0" smtClean="0"/>
              <a:t>and click </a:t>
            </a:r>
            <a:r>
              <a:rPr lang="en-US" altLang="zh-TW" sz="1400" dirty="0" smtClean="0"/>
              <a:t>“New </a:t>
            </a:r>
            <a:r>
              <a:rPr lang="en-US" altLang="zh-TW" sz="1400" dirty="0" smtClean="0"/>
              <a:t>Root </a:t>
            </a:r>
            <a:r>
              <a:rPr lang="en-US" altLang="zh-TW" sz="1400" dirty="0" smtClean="0"/>
              <a:t>Group” </a:t>
            </a:r>
            <a:r>
              <a:rPr lang="en-US" altLang="zh-TW" sz="1400" dirty="0"/>
              <a:t>to categorize</a:t>
            </a:r>
            <a:r>
              <a:rPr lang="en-US" altLang="zh-TW" sz="1400" dirty="0" smtClean="0"/>
              <a:t> devices.</a:t>
            </a:r>
            <a:endParaRPr lang="zh-TW" altLang="en-US" sz="1400" dirty="0"/>
          </a:p>
        </p:txBody>
      </p:sp>
      <p:pic>
        <p:nvPicPr>
          <p:cNvPr id="1027" name="Picture 3" descr="C:\Users\Haoyun.Hsueh\Desktop\file\SOTI\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3" b="96"/>
          <a:stretch/>
        </p:blipFill>
        <p:spPr bwMode="auto">
          <a:xfrm>
            <a:off x="978893" y="1281113"/>
            <a:ext cx="7186215" cy="385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/>
              <a:t>Click </a:t>
            </a:r>
            <a:r>
              <a:rPr lang="en-US" altLang="zh-TW" sz="1400" dirty="0" smtClean="0"/>
              <a:t>“All Policy” </a:t>
            </a:r>
            <a:r>
              <a:rPr lang="en-US" altLang="zh-TW" sz="1400" dirty="0"/>
              <a:t>and click </a:t>
            </a:r>
            <a:r>
              <a:rPr lang="en-US" altLang="zh-TW" sz="1400" dirty="0" smtClean="0"/>
              <a:t>“NEW </a:t>
            </a:r>
            <a:r>
              <a:rPr lang="en-US" altLang="zh-TW" sz="1400" dirty="0"/>
              <a:t>ENROLLMENT </a:t>
            </a:r>
            <a:r>
              <a:rPr lang="en-US" altLang="zh-TW" sz="1400" dirty="0" smtClean="0"/>
              <a:t>POLICY“</a:t>
            </a:r>
            <a:r>
              <a:rPr lang="zh-TW" altLang="en-US" sz="1400" dirty="0" smtClean="0"/>
              <a:t> </a:t>
            </a:r>
            <a:r>
              <a:rPr lang="en-US" altLang="zh-TW" sz="1400" dirty="0" smtClean="0"/>
              <a:t>to </a:t>
            </a:r>
            <a:r>
              <a:rPr lang="en-US" altLang="zh-TW" sz="1400" dirty="0"/>
              <a:t>create a new enrollment setting.</a:t>
            </a:r>
            <a:endParaRPr lang="zh-TW" altLang="en-US" sz="1400" dirty="0"/>
          </a:p>
        </p:txBody>
      </p:sp>
      <p:pic>
        <p:nvPicPr>
          <p:cNvPr id="1026" name="Picture 2" descr="C:\Users\Haoyun.Hsueh\Desktop\file\SOTI\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8" b="96"/>
          <a:stretch/>
        </p:blipFill>
        <p:spPr bwMode="auto">
          <a:xfrm>
            <a:off x="978893" y="1269206"/>
            <a:ext cx="7186215" cy="387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64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“Android Enterprise” </a:t>
            </a:r>
            <a:r>
              <a:rPr lang="en-US" altLang="zh-TW" sz="1400" dirty="0" smtClean="0"/>
              <a:t>to create </a:t>
            </a:r>
            <a:r>
              <a:rPr lang="en-US" altLang="zh-TW" sz="1400" dirty="0" err="1" smtClean="0"/>
              <a:t>pollicy</a:t>
            </a:r>
            <a:r>
              <a:rPr lang="en-US" altLang="zh-TW" sz="1400" dirty="0" smtClean="0"/>
              <a:t> for Android devices.</a:t>
            </a:r>
            <a:endParaRPr lang="zh-TW" altLang="en-US" sz="1400" dirty="0"/>
          </a:p>
        </p:txBody>
      </p:sp>
      <p:pic>
        <p:nvPicPr>
          <p:cNvPr id="2050" name="Picture 2" descr="C:\Users\Haoyun.Hsueh\Desktop\file\SOTI\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t="33137" r="28283" b="23097"/>
          <a:stretch/>
        </p:blipFill>
        <p:spPr bwMode="auto">
          <a:xfrm>
            <a:off x="1006035" y="823500"/>
            <a:ext cx="713193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0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Fill in policy name and select </a:t>
            </a:r>
            <a:r>
              <a:rPr lang="en-US" altLang="zh-TW" sz="1400" dirty="0" smtClean="0"/>
              <a:t>“Google </a:t>
            </a:r>
            <a:r>
              <a:rPr lang="en-US" altLang="zh-TW" sz="1400" dirty="0" smtClean="0"/>
              <a:t>Account </a:t>
            </a:r>
            <a:r>
              <a:rPr lang="en-US" altLang="zh-TW" sz="1400" dirty="0" smtClean="0"/>
              <a:t>Type”.</a:t>
            </a:r>
            <a:r>
              <a:rPr lang="en-US" altLang="zh-TW" sz="1400" dirty="0" smtClean="0"/>
              <a:t/>
            </a:r>
            <a:br>
              <a:rPr lang="en-US" altLang="zh-TW" sz="1400" dirty="0" smtClean="0"/>
            </a:br>
            <a:r>
              <a:rPr lang="en-US" altLang="zh-TW" sz="1400" dirty="0" smtClean="0">
                <a:solidFill>
                  <a:srgbClr val="FF0000"/>
                </a:solidFill>
              </a:rPr>
              <a:t>### If select “None” user will need to login google account by themselves.###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Haoyun.Hsueh\Desktop\file\SOTI\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3" t="15474" r="27613" b="-1"/>
          <a:stretch/>
        </p:blipFill>
        <p:spPr bwMode="auto">
          <a:xfrm>
            <a:off x="2668719" y="823500"/>
            <a:ext cx="3806563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0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Select </a:t>
            </a:r>
            <a:r>
              <a:rPr lang="en-US" altLang="zh-TW" sz="1400" dirty="0" smtClean="0"/>
              <a:t>“Management Type”.</a:t>
            </a:r>
            <a:endParaRPr lang="zh-TW" altLang="en-US" sz="1400" dirty="0"/>
          </a:p>
        </p:txBody>
      </p:sp>
      <p:pic>
        <p:nvPicPr>
          <p:cNvPr id="4099" name="Picture 3" descr="C:\Users\Haoyun.Hsueh\Desktop\file\SOTI\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3" t="15791" r="27613"/>
          <a:stretch/>
        </p:blipFill>
        <p:spPr bwMode="auto">
          <a:xfrm>
            <a:off x="2661525" y="823500"/>
            <a:ext cx="382095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79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Select </a:t>
            </a:r>
            <a:r>
              <a:rPr lang="en-US" altLang="zh-TW" sz="1400" dirty="0" smtClean="0"/>
              <a:t>“User </a:t>
            </a:r>
            <a:r>
              <a:rPr lang="en-US" altLang="zh-TW" sz="1400" dirty="0" smtClean="0"/>
              <a:t>Authentication for </a:t>
            </a:r>
            <a:r>
              <a:rPr lang="en-US" altLang="zh-TW" sz="1400" dirty="0" smtClean="0"/>
              <a:t>enrollment” </a:t>
            </a:r>
            <a:r>
              <a:rPr lang="en-US" altLang="zh-TW" sz="1400" dirty="0" smtClean="0"/>
              <a:t>and select a group for enrollment.</a:t>
            </a:r>
            <a:endParaRPr lang="zh-TW" altLang="en-US" sz="1400" dirty="0"/>
          </a:p>
        </p:txBody>
      </p:sp>
      <p:pic>
        <p:nvPicPr>
          <p:cNvPr id="5122" name="Picture 2" descr="C:\Users\Haoyun.Hsueh\Desktop\file\SOTI\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3" t="15631" r="27517"/>
          <a:stretch/>
        </p:blipFill>
        <p:spPr bwMode="auto">
          <a:xfrm>
            <a:off x="2661055" y="823500"/>
            <a:ext cx="382189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Turn on </a:t>
            </a:r>
            <a:r>
              <a:rPr lang="en-US" altLang="zh-TW" sz="1400" dirty="0" smtClean="0"/>
              <a:t>“Enroll Device </a:t>
            </a:r>
            <a:r>
              <a:rPr lang="en-US" altLang="zh-TW" sz="1400" dirty="0" smtClean="0"/>
              <a:t>even if Play Integrity Attestation </a:t>
            </a:r>
            <a:r>
              <a:rPr lang="en-US" altLang="zh-TW" sz="1400" dirty="0" smtClean="0"/>
              <a:t>Fails”.</a:t>
            </a:r>
            <a:endParaRPr lang="zh-TW" altLang="en-US" sz="1400" dirty="0"/>
          </a:p>
        </p:txBody>
      </p:sp>
      <p:pic>
        <p:nvPicPr>
          <p:cNvPr id="6146" name="Picture 2" descr="C:\Users\Haoyun.Hsueh\Desktop\file\SOTI\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3" t="15632" r="27517"/>
          <a:stretch/>
        </p:blipFill>
        <p:spPr bwMode="auto">
          <a:xfrm>
            <a:off x="2661054" y="823500"/>
            <a:ext cx="3821892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23 CipherLab_PPT_Template_16 9">
  <a:themeElements>
    <a:clrScheme name="自訂 6">
      <a:dk1>
        <a:sysClr val="windowText" lastClr="000000"/>
      </a:dk1>
      <a:lt1>
        <a:sysClr val="window" lastClr="FFFFFF"/>
      </a:lt1>
      <a:dk2>
        <a:srgbClr val="00457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6">
      <a:majorFont>
        <a:latin typeface="Calibri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</TotalTime>
  <Words>159</Words>
  <Application>Microsoft Office PowerPoint</Application>
  <PresentationFormat>如螢幕大小 (16:9)</PresentationFormat>
  <Paragraphs>14</Paragraphs>
  <Slides>13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2023 CipherLab_PPT_Template_16 9</vt:lpstr>
      <vt:lpstr>PowerPoint 簡報</vt:lpstr>
      <vt:lpstr>This slides is to show how to set up SOTI enrollment settings.</vt:lpstr>
      <vt:lpstr>Click “NEW GROUP” and click “New Root Group” to categorize devices.</vt:lpstr>
      <vt:lpstr>Click “All Policy” and click “NEW ENROLLMENT POLICY“ to create a new enrollment setting.</vt:lpstr>
      <vt:lpstr>Click “Android Enterprise” to create pollicy for Android devices.</vt:lpstr>
      <vt:lpstr>Fill in policy name and select “Google Account Type”. ### If select “None” user will need to login google account by themselves.###</vt:lpstr>
      <vt:lpstr>Select “Management Type”.</vt:lpstr>
      <vt:lpstr>Select “User Authentication for enrollment” and select a group for enrollment.</vt:lpstr>
      <vt:lpstr>Turn on “Enroll Device even if Play Integrity Attestation Fails”.</vt:lpstr>
      <vt:lpstr>If not using QR code to enroll, user have to enroll by fill in this ID.  ###Can’t use all pre-load APPs if not using QR code to enroll.###</vt:lpstr>
      <vt:lpstr>Click “QR Code Configuration”.</vt:lpstr>
      <vt:lpstr>Fill in QR code configuration name and fill in Wi-Fi information to make enrollment faster.</vt:lpstr>
      <vt:lpstr>Turn on “Enable All System Applications” to use APPs pre-load in devices.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Kelly Lin (林于婷)</dc:creator>
  <cp:lastModifiedBy>Haoyun Hsueh (薛皓云)</cp:lastModifiedBy>
  <cp:revision>2635</cp:revision>
  <dcterms:created xsi:type="dcterms:W3CDTF">2023-06-26T04:22:37Z</dcterms:created>
  <dcterms:modified xsi:type="dcterms:W3CDTF">2024-10-28T07:40:04Z</dcterms:modified>
</cp:coreProperties>
</file>